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57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wdp>
</file>

<file path=ppt/media/image3.png>
</file>

<file path=ppt/media/image4.wdp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5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image4.wdp"/><Relationship Id="rId4" Type="http://schemas.openxmlformats.org/officeDocument/2006/relationships/image" Target="../media/image5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IN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1CD2-0E50-4663-A44B-C94F91738054}" type="datetimeFigureOut">
              <a:rPr lang="en-IN" smtClean="0"/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png"/><Relationship Id="rId13" Type="http://schemas.microsoft.com/office/2007/relationships/hdphoto" Target="../media/image4.wdp"/><Relationship Id="rId12" Type="http://schemas.openxmlformats.org/officeDocument/2006/relationships/image" Target="../media/image5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290D1CD2-0E50-4663-A44B-C94F9173805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8C5D322-2A79-4D85-9302-22D332CDD7AB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Recipes App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Software Lab IV</a:t>
            </a:r>
            <a:endParaRPr lang="en-IN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336" y="4890853"/>
            <a:ext cx="7891272" cy="10698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Srijani Bheemarapu</a:t>
            </a:r>
            <a:endParaRPr lang="en-US" dirty="0"/>
          </a:p>
          <a:p>
            <a:r>
              <a:rPr lang="en-US" dirty="0"/>
              <a:t>BT20CSE128</a:t>
            </a:r>
            <a:endParaRPr lang="en-US" dirty="0"/>
          </a:p>
          <a:p>
            <a:r>
              <a:rPr lang="en-US" dirty="0"/>
              <a:t>Android development [ React Native]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android development project using React Native </a:t>
            </a:r>
            <a:endParaRPr lang="en-US" dirty="0"/>
          </a:p>
          <a:p>
            <a:endParaRPr lang="en-US" dirty="0"/>
          </a:p>
          <a:p>
            <a:r>
              <a:rPr lang="en-US" dirty="0"/>
              <a:t>Recipe App is a guide book for food lover who are interested in trying new recipes and explore new cooking skills.</a:t>
            </a:r>
            <a:endParaRPr lang="en-US" dirty="0"/>
          </a:p>
          <a:p>
            <a:endParaRPr lang="en-US" dirty="0"/>
          </a:p>
          <a:p>
            <a:r>
              <a:rPr lang="en-US" b="0" i="0" dirty="0">
                <a:solidFill>
                  <a:srgbClr val="374151"/>
                </a:solidFill>
                <a:effectLst/>
              </a:rPr>
              <a:t>Recipe app allow users to easily organize their favorite recipes in one place</a:t>
            </a:r>
            <a:endParaRPr lang="en-US" b="0" i="0" dirty="0">
              <a:solidFill>
                <a:srgbClr val="374151"/>
              </a:solidFill>
              <a:effectLst/>
            </a:endParaRPr>
          </a:p>
          <a:p>
            <a:endParaRPr lang="en-US" dirty="0">
              <a:solidFill>
                <a:srgbClr val="374151"/>
              </a:solidFill>
            </a:endParaRPr>
          </a:p>
          <a:p>
            <a:r>
              <a:rPr lang="en-US" b="0" i="0" dirty="0">
                <a:solidFill>
                  <a:srgbClr val="374151"/>
                </a:solidFill>
                <a:effectLst/>
              </a:rPr>
              <a:t>Recipe apps provide users with new and interesting recipes to try.</a:t>
            </a:r>
            <a:endParaRPr lang="en-IN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638" y="336884"/>
            <a:ext cx="10058400" cy="1609344"/>
          </a:xfrm>
        </p:spPr>
        <p:txBody>
          <a:bodyPr/>
          <a:lstStyle/>
          <a:p>
            <a:r>
              <a:rPr lang="en-US" dirty="0"/>
              <a:t>Overview React-Native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210" y="2169535"/>
            <a:ext cx="10058400" cy="4050792"/>
          </a:xfrm>
        </p:spPr>
        <p:txBody>
          <a:bodyPr>
            <a:normAutofit fontScale="70000" lnSpcReduction="20000"/>
          </a:bodyPr>
          <a:lstStyle/>
          <a:p>
            <a:r>
              <a:rPr lang="en-US" sz="2400" b="0" i="0" dirty="0">
                <a:solidFill>
                  <a:srgbClr val="374151"/>
                </a:solidFill>
                <a:effectLst/>
              </a:rPr>
              <a:t>React Native is an open-source framework that allows developers to build mobile applications for iOS, Android, and other platforms using JavaScript and React.</a:t>
            </a:r>
            <a:endParaRPr lang="en-US" sz="2400" b="0" i="0" dirty="0">
              <a:solidFill>
                <a:srgbClr val="374151"/>
              </a:solidFill>
              <a:effectLst/>
            </a:endParaRPr>
          </a:p>
          <a:p>
            <a:endParaRPr lang="en-US" sz="2400" dirty="0">
              <a:solidFill>
                <a:srgbClr val="374151"/>
              </a:solidFill>
            </a:endParaRPr>
          </a:p>
          <a:p>
            <a:r>
              <a:rPr lang="en-IN" sz="2400" dirty="0"/>
              <a:t>React native is easy to learn and faster to implement since its code is reusable on different platforms.</a:t>
            </a:r>
            <a:endParaRPr lang="en-US" sz="2400" dirty="0">
              <a:solidFill>
                <a:srgbClr val="374151"/>
              </a:solidFill>
            </a:endParaRPr>
          </a:p>
          <a:p>
            <a:endParaRPr lang="en-US" sz="2400" dirty="0">
              <a:solidFill>
                <a:srgbClr val="374151"/>
              </a:solidFill>
            </a:endParaRPr>
          </a:p>
          <a:p>
            <a:r>
              <a:rPr lang="en-IN" sz="2400" dirty="0"/>
              <a:t>It provides a smooth and responsive user interface with </a:t>
            </a:r>
            <a:r>
              <a:rPr lang="en-US" sz="2400" b="0" i="0" dirty="0">
                <a:solidFill>
                  <a:srgbClr val="374151"/>
                </a:solidFill>
                <a:effectLst/>
              </a:rPr>
              <a:t>set of components that map to native UI components, making it easy for developers to create a native look and feel for their apps.</a:t>
            </a:r>
            <a:endParaRPr lang="en-US" sz="2400" b="0" i="0" dirty="0">
              <a:solidFill>
                <a:srgbClr val="374151"/>
              </a:solidFill>
              <a:effectLst/>
            </a:endParaRPr>
          </a:p>
          <a:p>
            <a:endParaRPr lang="en-US" sz="2400" dirty="0">
              <a:solidFill>
                <a:srgbClr val="374151"/>
              </a:solidFill>
            </a:endParaRPr>
          </a:p>
          <a:p>
            <a:r>
              <a:rPr lang="en-US" sz="2400" dirty="0">
                <a:solidFill>
                  <a:srgbClr val="374151"/>
                </a:solidFill>
              </a:rPr>
              <a:t>It is a frontend framework.</a:t>
            </a:r>
            <a:endParaRPr lang="en-US" sz="2400" dirty="0">
              <a:solidFill>
                <a:srgbClr val="374151"/>
              </a:solidFill>
            </a:endParaRPr>
          </a:p>
          <a:p>
            <a:endParaRPr lang="en-US" sz="2400" dirty="0">
              <a:solidFill>
                <a:srgbClr val="374151"/>
              </a:solidFill>
            </a:endParaRPr>
          </a:p>
          <a:p>
            <a:r>
              <a:rPr lang="en-IN" sz="2400" i="0" dirty="0">
                <a:effectLst/>
              </a:rPr>
              <a:t>React Native is Community-driven. Maximum code reuse &amp; cost saving. </a:t>
            </a:r>
            <a:r>
              <a:rPr lang="en-US" sz="2400" i="0" dirty="0">
                <a:effectLst/>
              </a:rPr>
              <a:t>Strong performance for mobile environments</a:t>
            </a:r>
            <a:endParaRPr lang="en-US" sz="2400" i="0" dirty="0">
              <a:effectLst/>
            </a:endParaRPr>
          </a:p>
          <a:p>
            <a:endParaRPr lang="en-IN" b="1" i="0" dirty="0">
              <a:effectLst/>
              <a:latin typeface="HK Nova"/>
            </a:endParaRPr>
          </a:p>
          <a:p>
            <a:endParaRPr lang="en-IN" b="1" i="0" dirty="0">
              <a:effectLst/>
              <a:latin typeface="HK Nova"/>
            </a:endParaRPr>
          </a:p>
          <a:p>
            <a:endParaRPr lang="en-US" dirty="0">
              <a:solidFill>
                <a:srgbClr val="374151"/>
              </a:solidFill>
            </a:endParaRP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>
              <a:latin typeface="+mj-lt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1609344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Expo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383" y="1251204"/>
            <a:ext cx="10058400" cy="2234745"/>
          </a:xfrm>
        </p:spPr>
        <p:txBody>
          <a:bodyPr/>
          <a:lstStyle/>
          <a:p>
            <a:r>
              <a:rPr lang="en-US" sz="1600" b="0" i="0" dirty="0">
                <a:solidFill>
                  <a:srgbClr val="202124"/>
                </a:solidFill>
                <a:effectLst/>
              </a:rPr>
              <a:t>Expo is </a:t>
            </a:r>
            <a:r>
              <a:rPr lang="en-US" sz="1600" b="0" i="0" dirty="0">
                <a:solidFill>
                  <a:srgbClr val="040C28"/>
                </a:solidFill>
                <a:effectLst/>
              </a:rPr>
              <a:t>an open-source framework for apps that run natively on Android, iOS, and the web</a:t>
            </a:r>
            <a:r>
              <a:rPr lang="en-US" sz="1600" b="0" i="0" dirty="0">
                <a:solidFill>
                  <a:srgbClr val="202124"/>
                </a:solidFill>
                <a:effectLst/>
              </a:rPr>
              <a:t>. </a:t>
            </a:r>
            <a:endParaRPr lang="en-US" sz="1600" b="0" i="0" dirty="0">
              <a:solidFill>
                <a:srgbClr val="202124"/>
              </a:solidFill>
              <a:effectLst/>
            </a:endParaRPr>
          </a:p>
          <a:p>
            <a:r>
              <a:rPr lang="en-US" sz="1600" b="0" i="0" dirty="0">
                <a:solidFill>
                  <a:srgbClr val="202124"/>
                </a:solidFill>
                <a:effectLst/>
              </a:rPr>
              <a:t>The expo-</a:t>
            </a:r>
            <a:r>
              <a:rPr lang="en-US" sz="1600" b="0" i="0" dirty="0" err="1">
                <a:solidFill>
                  <a:srgbClr val="202124"/>
                </a:solidFill>
                <a:effectLst/>
              </a:rPr>
              <a:t>npm</a:t>
            </a:r>
            <a:r>
              <a:rPr lang="en-US" sz="1600" b="0" i="0" dirty="0">
                <a:solidFill>
                  <a:srgbClr val="202124"/>
                </a:solidFill>
                <a:effectLst/>
              </a:rPr>
              <a:t> package enables a suite of incredible features for React Native apps.</a:t>
            </a:r>
            <a:endParaRPr lang="en-US" sz="1600" b="0" i="0" dirty="0">
              <a:solidFill>
                <a:srgbClr val="202124"/>
              </a:solidFill>
              <a:effectLst/>
            </a:endParaRPr>
          </a:p>
          <a:p>
            <a:r>
              <a:rPr lang="en-US" sz="1600" b="0" i="0" dirty="0">
                <a:solidFill>
                  <a:srgbClr val="11181C"/>
                </a:solidFill>
                <a:effectLst/>
              </a:rPr>
              <a:t>The expo package provides a small and powerful CLI tool which is designed to keep you moving fast during app development.</a:t>
            </a:r>
            <a:endParaRPr lang="en-US" sz="1600" b="0" i="0" dirty="0">
              <a:solidFill>
                <a:srgbClr val="11181C"/>
              </a:solidFill>
              <a:effectLst/>
            </a:endParaRPr>
          </a:p>
          <a:p>
            <a:endParaRPr lang="en-IN" dirty="0"/>
          </a:p>
        </p:txBody>
      </p:sp>
      <p:sp>
        <p:nvSpPr>
          <p:cNvPr id="4" name="Title 1"/>
          <p:cNvSpPr txBox="1"/>
          <p:nvPr/>
        </p:nvSpPr>
        <p:spPr>
          <a:xfrm>
            <a:off x="146050" y="3755390"/>
            <a:ext cx="10739120" cy="3102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dirty="0" err="1">
                <a:latin typeface="+mn-lt"/>
                <a:cs typeface="+mn-lt"/>
              </a:rPr>
              <a:t>Npm</a:t>
            </a:r>
            <a:endParaRPr lang="en-US" sz="3000" dirty="0">
              <a:latin typeface="+mn-lt"/>
              <a:cs typeface="+mn-lt"/>
            </a:endParaRPr>
          </a:p>
          <a:p>
            <a:pPr algn="ctr"/>
            <a:endParaRPr lang="en-US" sz="2285" dirty="0">
              <a:latin typeface="+mn-lt"/>
              <a:cs typeface="+mn-lt"/>
            </a:endParaRPr>
          </a:p>
          <a:p>
            <a:r>
              <a:rPr lang="en-US" sz="2285" dirty="0" err="1">
                <a:solidFill>
                  <a:srgbClr val="4D5156"/>
                </a:solidFill>
                <a:latin typeface="+mn-lt"/>
                <a:cs typeface="+mn-lt"/>
              </a:rPr>
              <a:t>npm</a:t>
            </a:r>
            <a:r>
              <a:rPr lang="en-US" sz="2285" dirty="0">
                <a:solidFill>
                  <a:srgbClr val="4D5156"/>
                </a:solidFill>
                <a:latin typeface="+mn-lt"/>
                <a:cs typeface="+mn-lt"/>
              </a:rPr>
              <a:t> is a node package manager for the JavaScript programming language.</a:t>
            </a:r>
            <a:endParaRPr lang="en-US" sz="2285" dirty="0">
              <a:solidFill>
                <a:srgbClr val="4D5156"/>
              </a:solidFill>
              <a:latin typeface="+mn-lt"/>
              <a:cs typeface="+mn-lt"/>
            </a:endParaRPr>
          </a:p>
          <a:p>
            <a:endParaRPr lang="en-US" sz="2285" dirty="0">
              <a:solidFill>
                <a:srgbClr val="4D5156"/>
              </a:solidFill>
              <a:latin typeface="+mn-lt"/>
              <a:cs typeface="+mn-lt"/>
            </a:endParaRPr>
          </a:p>
          <a:p>
            <a:r>
              <a:rPr lang="en-US" sz="2285" dirty="0">
                <a:solidFill>
                  <a:srgbClr val="202124"/>
                </a:solidFill>
                <a:latin typeface="+mn-lt"/>
                <a:cs typeface="+mn-lt"/>
              </a:rPr>
              <a:t>It's a library and registry for JavaScript software packages</a:t>
            </a:r>
            <a:r>
              <a:rPr lang="en-US" sz="2285" dirty="0">
                <a:solidFill>
                  <a:srgbClr val="4D5156"/>
                </a:solidFill>
                <a:latin typeface="+mn-lt"/>
                <a:cs typeface="+mn-lt"/>
              </a:rPr>
              <a:t>.</a:t>
            </a:r>
            <a:endParaRPr lang="en-IN" sz="2285" dirty="0">
              <a:latin typeface="+mn-lt"/>
              <a:cs typeface="+mn-lt"/>
            </a:endParaRPr>
          </a:p>
          <a:p>
            <a:endParaRPr lang="en-US" sz="2285" dirty="0">
              <a:solidFill>
                <a:srgbClr val="4D5156"/>
              </a:solidFill>
              <a:latin typeface="+mn-lt"/>
              <a:cs typeface="+mn-lt"/>
            </a:endParaRPr>
          </a:p>
          <a:p>
            <a:endParaRPr lang="en-US" sz="2285" dirty="0">
              <a:solidFill>
                <a:srgbClr val="4D5156"/>
              </a:solidFill>
              <a:latin typeface="+mn-lt"/>
              <a:cs typeface="+mn-lt"/>
            </a:endParaRPr>
          </a:p>
          <a:p>
            <a:r>
              <a:rPr lang="en-US" sz="2285" dirty="0">
                <a:solidFill>
                  <a:srgbClr val="4D5156"/>
                </a:solidFill>
                <a:latin typeface="+mn-lt"/>
                <a:cs typeface="+mn-lt"/>
              </a:rPr>
              <a:t>Why react native? It provides a slick, smooth and responsive user interface, while significantly reducing load time</a:t>
            </a:r>
            <a:endParaRPr lang="en-US" sz="2285" dirty="0">
              <a:solidFill>
                <a:srgbClr val="4D5156"/>
              </a:solidFill>
              <a:latin typeface="+mn-lt"/>
              <a:cs typeface="+mn-lt"/>
            </a:endParaRPr>
          </a:p>
          <a:p>
            <a:endParaRPr lang="en-US" sz="8400" dirty="0">
              <a:latin typeface="+mn-lt"/>
            </a:endParaRPr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519" y="0"/>
            <a:ext cx="10058400" cy="1609344"/>
          </a:xfrm>
        </p:spPr>
        <p:txBody>
          <a:bodyPr/>
          <a:lstStyle/>
          <a:p>
            <a:r>
              <a:rPr lang="en-US" dirty="0"/>
              <a:t>Installation and Setting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9826" y="1828800"/>
            <a:ext cx="5302077" cy="4658626"/>
          </a:xfrm>
        </p:spPr>
        <p:txBody>
          <a:bodyPr>
            <a:normAutofit fontScale="70000" lnSpcReduction="20000"/>
          </a:bodyPr>
          <a:lstStyle/>
          <a:p>
            <a:r>
              <a:rPr lang="en-IN" sz="2600" dirty="0"/>
              <a:t>The first step is to download the respective packages and dependencies for this project.</a:t>
            </a:r>
            <a:endParaRPr lang="en-IN" sz="2600" dirty="0"/>
          </a:p>
          <a:p>
            <a:pPr marL="0" indent="0">
              <a:buNone/>
            </a:pPr>
            <a:endParaRPr lang="en-IN" sz="2600" dirty="0"/>
          </a:p>
          <a:p>
            <a:pPr algn="l"/>
            <a:r>
              <a:rPr lang="en-IN" sz="2600" i="0" dirty="0">
                <a:solidFill>
                  <a:srgbClr val="171717"/>
                </a:solidFill>
                <a:effectLst/>
              </a:rPr>
              <a:t>Install Node.js : v18.12.1.</a:t>
            </a:r>
            <a:endParaRPr lang="en-IN" sz="2600" i="0" dirty="0">
              <a:solidFill>
                <a:srgbClr val="171717"/>
              </a:solidFill>
              <a:effectLst/>
            </a:endParaRPr>
          </a:p>
          <a:p>
            <a:pPr algn="l"/>
            <a:r>
              <a:rPr lang="en-IN" sz="2600" i="0" dirty="0">
                <a:solidFill>
                  <a:srgbClr val="171717"/>
                </a:solidFill>
                <a:effectLst/>
              </a:rPr>
              <a:t>s</a:t>
            </a:r>
            <a:endParaRPr lang="en-IN" sz="2600" i="0" dirty="0">
              <a:solidFill>
                <a:srgbClr val="171717"/>
              </a:solidFill>
              <a:effectLst/>
            </a:endParaRPr>
          </a:p>
          <a:p>
            <a:pPr algn="l"/>
            <a:r>
              <a:rPr lang="en-IN" sz="2600" i="0" dirty="0">
                <a:solidFill>
                  <a:srgbClr val="171717"/>
                </a:solidFill>
                <a:effectLst/>
              </a:rPr>
              <a:t>Next</a:t>
            </a:r>
            <a:r>
              <a:rPr lang="en-US" sz="2600" b="0" i="0" dirty="0">
                <a:solidFill>
                  <a:srgbClr val="202124"/>
                </a:solidFill>
                <a:effectLst/>
              </a:rPr>
              <a:t> Download expo and initialize the application.</a:t>
            </a:r>
            <a:endParaRPr lang="en-US" sz="2600" b="0" i="0" dirty="0">
              <a:solidFill>
                <a:srgbClr val="202124"/>
              </a:solidFill>
              <a:effectLst/>
            </a:endParaRPr>
          </a:p>
          <a:p>
            <a:pPr marL="0" indent="0" algn="l">
              <a:buNone/>
            </a:pPr>
            <a:r>
              <a:rPr lang="en-US" sz="2600" dirty="0">
                <a:solidFill>
                  <a:srgbClr val="202124"/>
                </a:solidFill>
              </a:rPr>
              <a:t>	command: </a:t>
            </a:r>
            <a:r>
              <a:rPr lang="en-US" sz="2600" dirty="0" err="1">
                <a:solidFill>
                  <a:srgbClr val="202124"/>
                </a:solidFill>
              </a:rPr>
              <a:t>npm</a:t>
            </a:r>
            <a:r>
              <a:rPr lang="en-US" sz="2600" dirty="0">
                <a:solidFill>
                  <a:srgbClr val="202124"/>
                </a:solidFill>
              </a:rPr>
              <a:t> I –g expo-cli</a:t>
            </a:r>
            <a:endParaRPr lang="en-US" sz="2600" dirty="0">
              <a:solidFill>
                <a:srgbClr val="202124"/>
              </a:solidFill>
            </a:endParaRPr>
          </a:p>
          <a:p>
            <a:pPr marL="0" indent="0" algn="l">
              <a:buNone/>
            </a:pPr>
            <a:r>
              <a:rPr lang="en-US" sz="2600" dirty="0">
                <a:solidFill>
                  <a:srgbClr val="202124"/>
                </a:solidFill>
              </a:rPr>
              <a:t>	</a:t>
            </a:r>
            <a:r>
              <a:rPr lang="en-US" sz="2600" b="0" i="0" dirty="0">
                <a:solidFill>
                  <a:srgbClr val="202124"/>
                </a:solidFill>
                <a:effectLst/>
              </a:rPr>
              <a:t>expo </a:t>
            </a:r>
            <a:r>
              <a:rPr lang="en-US" sz="2600" b="0" i="0" dirty="0" err="1">
                <a:solidFill>
                  <a:srgbClr val="202124"/>
                </a:solidFill>
                <a:effectLst/>
              </a:rPr>
              <a:t>init</a:t>
            </a:r>
            <a:r>
              <a:rPr lang="en-US" sz="2600" b="0" i="0" dirty="0">
                <a:solidFill>
                  <a:srgbClr val="202124"/>
                </a:solidFill>
                <a:effectLst/>
              </a:rPr>
              <a:t> first</a:t>
            </a:r>
            <a:endParaRPr lang="en-US" sz="2600" b="0" i="0" dirty="0">
              <a:solidFill>
                <a:srgbClr val="202124"/>
              </a:solidFill>
              <a:effectLst/>
            </a:endParaRPr>
          </a:p>
          <a:p>
            <a:pPr marL="0" indent="0" algn="l">
              <a:buNone/>
            </a:pPr>
            <a:r>
              <a:rPr lang="en-IN" sz="2600" i="0" dirty="0">
                <a:solidFill>
                  <a:srgbClr val="171717"/>
                </a:solidFill>
                <a:effectLst/>
              </a:rPr>
              <a:t>Also download the expo-go app from </a:t>
            </a:r>
            <a:r>
              <a:rPr lang="en-IN" sz="2600" i="0" dirty="0" err="1">
                <a:solidFill>
                  <a:srgbClr val="171717"/>
                </a:solidFill>
                <a:effectLst/>
              </a:rPr>
              <a:t>playstore</a:t>
            </a:r>
            <a:r>
              <a:rPr lang="en-IN" sz="2600" i="0" dirty="0">
                <a:solidFill>
                  <a:srgbClr val="171717"/>
                </a:solidFill>
                <a:effectLst/>
              </a:rPr>
              <a:t> on your mobile phones. </a:t>
            </a:r>
            <a:endParaRPr lang="en-IN" sz="2600" i="0" dirty="0">
              <a:solidFill>
                <a:srgbClr val="171717"/>
              </a:solidFill>
              <a:effectLst/>
            </a:endParaRPr>
          </a:p>
          <a:p>
            <a:pPr marL="0" indent="0" algn="l">
              <a:buNone/>
            </a:pPr>
            <a:endParaRPr lang="en-US" b="0" i="0" dirty="0">
              <a:solidFill>
                <a:srgbClr val="202124"/>
              </a:solidFill>
              <a:effectLst/>
              <a:latin typeface="+mj-lt"/>
            </a:endParaRPr>
          </a:p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06165" y="1944303"/>
            <a:ext cx="5709706" cy="4543123"/>
          </a:xfrm>
        </p:spPr>
        <p:txBody>
          <a:bodyPr>
            <a:normAutofit fontScale="70000" lnSpcReduction="20000"/>
          </a:bodyPr>
          <a:lstStyle/>
          <a:p>
            <a:r>
              <a:rPr lang="en-IN" sz="2600" dirty="0"/>
              <a:t>Go to your expo file that you just created using the cd command.</a:t>
            </a:r>
            <a:endParaRPr lang="en-IN" sz="2600" dirty="0"/>
          </a:p>
          <a:p>
            <a:endParaRPr lang="en-IN" sz="2600" dirty="0"/>
          </a:p>
          <a:p>
            <a:pPr marL="0" indent="0">
              <a:buNone/>
            </a:pPr>
            <a:endParaRPr lang="en-IN" sz="2600" dirty="0"/>
          </a:p>
          <a:p>
            <a:r>
              <a:rPr lang="en-IN" sz="2600" dirty="0"/>
              <a:t>Now on the terminal type the command: </a:t>
            </a:r>
            <a:r>
              <a:rPr lang="en-IN" sz="2600" dirty="0" err="1"/>
              <a:t>npm</a:t>
            </a:r>
            <a:r>
              <a:rPr lang="en-IN" sz="2600" dirty="0"/>
              <a:t> start</a:t>
            </a:r>
            <a:endParaRPr lang="en-IN" sz="2600" dirty="0"/>
          </a:p>
          <a:p>
            <a:endParaRPr lang="en-IN" sz="2600" dirty="0"/>
          </a:p>
          <a:p>
            <a:endParaRPr lang="en-IN" sz="2600" dirty="0"/>
          </a:p>
          <a:p>
            <a:r>
              <a:rPr lang="en-IN" sz="2600" dirty="0"/>
              <a:t>This now starts a server for the native application. </a:t>
            </a:r>
            <a:endParaRPr lang="en-IN" sz="2600" dirty="0"/>
          </a:p>
          <a:p>
            <a:endParaRPr lang="en-IN" sz="2600" dirty="0"/>
          </a:p>
          <a:p>
            <a:endParaRPr lang="en-IN" sz="2600" dirty="0"/>
          </a:p>
          <a:p>
            <a:r>
              <a:rPr lang="en-IN" sz="2600" dirty="0"/>
              <a:t>Since this app runs on an android device we scan the QR it generates on the expo app on our mobiles.</a:t>
            </a:r>
            <a:endParaRPr lang="en-IN" sz="2600" dirty="0"/>
          </a:p>
          <a:p>
            <a:endParaRPr lang="en-IN" sz="2600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02" y="377792"/>
            <a:ext cx="10058400" cy="1609344"/>
          </a:xfrm>
        </p:spPr>
        <p:txBody>
          <a:bodyPr>
            <a:normAutofit/>
          </a:bodyPr>
          <a:lstStyle/>
          <a:p>
            <a:pPr algn="ctr"/>
            <a:r>
              <a:rPr lang="en-US" sz="4400" u="sng" dirty="0"/>
              <a:t>FEATURES</a:t>
            </a:r>
            <a:endParaRPr lang="en-IN" sz="44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77" y="1655544"/>
            <a:ext cx="10547845" cy="4920916"/>
          </a:xfrm>
        </p:spPr>
        <p:txBody>
          <a:bodyPr>
            <a:normAutofit fontScale="3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Recipes List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Categories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Ingredients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Recipes Details Screen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Photo Gallery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Detailed Description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Ingredients button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Ingredients List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Recipes by Ingredient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Search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Drawer Menu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Navigation Bar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Beautiful UI Design Kit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Compatible with Expo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4500" b="0" i="0" dirty="0">
                <a:solidFill>
                  <a:srgbClr val="24292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Highly modularized codebase</a:t>
            </a:r>
            <a:endParaRPr lang="en-IN" sz="4500" b="0" i="0" dirty="0">
              <a:solidFill>
                <a:srgbClr val="24292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069" y="2398614"/>
            <a:ext cx="3923040" cy="2615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01" y="0"/>
            <a:ext cx="10058400" cy="1609344"/>
          </a:xfrm>
        </p:spPr>
        <p:txBody>
          <a:bodyPr/>
          <a:lstStyle/>
          <a:p>
            <a:r>
              <a:rPr lang="en-US" dirty="0"/>
              <a:t>Home and Category Screen 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4912" y="1501541"/>
            <a:ext cx="2380087" cy="52890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752" y="1268130"/>
            <a:ext cx="2485122" cy="5522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6580" y="299230"/>
            <a:ext cx="2816793" cy="6259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285" y="442316"/>
            <a:ext cx="2816793" cy="6259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4227" y="2274931"/>
            <a:ext cx="10058400" cy="1609344"/>
          </a:xfrm>
        </p:spPr>
        <p:txBody>
          <a:bodyPr/>
          <a:lstStyle/>
          <a:p>
            <a:pPr algn="ctr"/>
            <a:r>
              <a:rPr lang="en-US" dirty="0" err="1"/>
              <a:t>ThANK</a:t>
            </a:r>
            <a:r>
              <a:rPr lang="en-US" dirty="0"/>
              <a:t> YOU 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2414</Words>
  <Application>WPS Presentation</Application>
  <PresentationFormat>Widescreen</PresentationFormat>
  <Paragraphs>103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HK Nova</vt:lpstr>
      <vt:lpstr>Aharoni</vt:lpstr>
      <vt:lpstr>Yu Gothic UI Semibold</vt:lpstr>
      <vt:lpstr>Rockwell Condensed</vt:lpstr>
      <vt:lpstr>Rockwell</vt:lpstr>
      <vt:lpstr>Microsoft YaHei</vt:lpstr>
      <vt:lpstr>Arial Unicode MS</vt:lpstr>
      <vt:lpstr>Calibri</vt:lpstr>
      <vt:lpstr>Segoe Print</vt:lpstr>
      <vt:lpstr>Wood Type</vt:lpstr>
      <vt:lpstr>Recipes App  Software Lab IV</vt:lpstr>
      <vt:lpstr>ABOUT</vt:lpstr>
      <vt:lpstr>Overview React-Native</vt:lpstr>
      <vt:lpstr>Expo</vt:lpstr>
      <vt:lpstr>Installation and Setting</vt:lpstr>
      <vt:lpstr>FEATURES</vt:lpstr>
      <vt:lpstr>Home and Category Screen </vt:lpstr>
      <vt:lpstr>PowerPoint 演示文稿</vt:lpstr>
      <vt:lpstr>ThANK YOU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Recipes App</dc:title>
  <dc:creator>BT20CSE128</dc:creator>
  <cp:lastModifiedBy>srijj</cp:lastModifiedBy>
  <cp:revision>72</cp:revision>
  <dcterms:created xsi:type="dcterms:W3CDTF">2023-03-02T11:10:00Z</dcterms:created>
  <dcterms:modified xsi:type="dcterms:W3CDTF">2023-03-03T10:04:07Z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E1D32A3E3DF74922AA5D2F1243E35CEE</vt:lpwstr>
  </property>
  <property fmtid="{D5CDD505-2E9C-101B-9397-08002B2CF9AE}" pid="3" name="KSOProductBuildVer">
    <vt:lpwstr>1033-11.2.0.11486</vt:lpwstr>
  </property>
</Properties>
</file>

<file path=docProps/thumbnail.jpeg>
</file>